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0" r:id="rId3"/>
    <p:sldId id="271" r:id="rId4"/>
    <p:sldId id="274" r:id="rId5"/>
    <p:sldId id="275" r:id="rId6"/>
    <p:sldId id="263" r:id="rId7"/>
    <p:sldId id="278" r:id="rId8"/>
    <p:sldId id="279" r:id="rId9"/>
    <p:sldId id="277" r:id="rId10"/>
    <p:sldId id="281" r:id="rId11"/>
    <p:sldId id="280" r:id="rId12"/>
    <p:sldId id="276" r:id="rId13"/>
    <p:sldId id="256" r:id="rId14"/>
    <p:sldId id="266" r:id="rId15"/>
    <p:sldId id="264" r:id="rId16"/>
    <p:sldId id="268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7FA"/>
    <a:srgbClr val="444645"/>
    <a:srgbClr val="0F9D58"/>
    <a:srgbClr val="F4B400"/>
    <a:srgbClr val="DB4437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9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D94B7-BC12-E232-C8E0-8073F284C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37DAAE-CE3D-9D13-5B38-C50865E27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3A66A5-59DD-F7F9-AAA4-8D7800EF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B3F9F-DACB-8713-6BB9-8F8C5F3B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616FDF-398D-8FC4-42EA-2DEDCC06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8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532F0-1319-E4C1-1250-7F163AF1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4F43E6-1677-68A1-C55E-3DDB55B19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1952D-5F5D-241F-6D0F-3C42CD81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72C84D-7D80-BEFE-93B6-7F770958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781FD0-B3C4-4697-63A2-1437C846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2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807B57C-9757-CE63-78F8-787E0C79B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2F3F56-33A7-70D2-4C59-EA7240FAB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F7A32-0F14-10A6-8810-422BA682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EDE46F-CFE1-185C-6DDF-317E7EE3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66564E-0CF7-1DD9-F297-5F4AE988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3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E059D-4834-A5FB-F3DF-56A3CC6A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63B79-5261-61E4-0451-9FCBC12D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2AF396-1B3A-A80A-C19E-D4828EF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3D9B01-0AB4-B9C0-4A17-B3CBF115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EFFE90-93E3-4E1E-A096-B6D18B61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48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DC430-0F31-6519-26FE-B0895789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3BDDA3-85C7-1CDD-E028-03DD2B86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7AD14D-BAC1-6CC6-D906-E5806C28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937CED-B2FC-AC9F-F01E-D689535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318773-86BB-8918-1676-12FA98EA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12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43E07-9A37-058F-3ADC-AC4D13B8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837F0-60DE-537F-27DF-771104A8F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B843E9-0D99-D7C4-D41F-7E2E15FC7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35E215-A30A-BDD0-3F23-44E6CB52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E9F320-FFF7-E66D-589D-0127D8F5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9C59E9-8058-E123-1214-40E194E1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73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00359-7F61-AE0B-733C-4BCA0630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E2385E-8FF4-B44F-5F57-211ED9293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622DC-C6BD-80B1-F286-5241DCB9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8855E0-8DF3-861F-B7E9-85FCF6AD6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8FF5D1-F182-8334-AE77-91CACE3F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6B52917-BAD3-A56D-A917-54B21DC4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B2783D-C468-DF51-135B-10551A68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017C51-4124-2BA4-4180-3B349C62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8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C2281-64D3-7324-9B45-559184E0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A1130C-5EA7-2B4B-5F1C-3B45B1BC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BBC56E-462E-882C-30A1-4EF26C5C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4033AD-B4C4-FD8D-D3B9-7669737E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71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D94DD2-C205-60C3-F36C-96E7CF2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3157554-7BDA-D9B7-CEDC-59F4A665F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93BEF1-ED0D-B695-8C98-8C8C5D81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89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11F16-2B8B-183F-32FD-FED2614B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655DBA-BB57-3EEB-3B8E-6D4EA41F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03AEEA-C093-79E8-FC86-B1EDA9B6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7CFE59-02C1-087F-36C2-C0836198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8C68AF-CBE0-AB07-5544-65499FDA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163755-5719-5812-1D15-15A41C9C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1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19995-43D5-F33A-28A9-16E9963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47EDD-68CD-7770-B4E5-545FEB0D6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24AE7B-ADED-A173-EF91-CD622798A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FFFDC9-AC0B-8DB4-D500-08939D5C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C697DD-B29A-0210-94B8-DD7E08EB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A12C37-3CD3-A3FF-661D-C04D371C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13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EBB8E9D-F588-C699-F2F2-D1EEE187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121AB0-498B-AA64-76B2-E64C3292F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59AA1-8373-A864-6D7A-76F66EB52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08012-AE78-3B05-7EC2-4A54C1E8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26135C-7AEE-4111-8E39-AD75A06EC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60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F9B7E8A-20D7-759C-9C22-7FDF5488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59"/>
          <a:stretch/>
        </p:blipFill>
        <p:spPr>
          <a:xfrm>
            <a:off x="1897170" y="1647954"/>
            <a:ext cx="3314910" cy="36880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2925A2B-F0B7-6CF1-5DAD-AB01C7240937}"/>
              </a:ext>
            </a:extLst>
          </p:cNvPr>
          <p:cNvSpPr txBox="1"/>
          <p:nvPr/>
        </p:nvSpPr>
        <p:spPr>
          <a:xfrm>
            <a:off x="5049520" y="1998980"/>
            <a:ext cx="50901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444645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HPS</a:t>
            </a:r>
          </a:p>
          <a:p>
            <a:r>
              <a:rPr lang="en-US" altLang="zh-TW" sz="9600" dirty="0">
                <a:solidFill>
                  <a:srgbClr val="444645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TEAM 8</a:t>
            </a:r>
            <a:endParaRPr lang="zh-TW" altLang="en-US" sz="9600" dirty="0">
              <a:solidFill>
                <a:srgbClr val="444645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4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C264D327-1983-58AD-8737-1F888876E844}"/>
              </a:ext>
            </a:extLst>
          </p:cNvPr>
          <p:cNvSpPr/>
          <p:nvPr/>
        </p:nvSpPr>
        <p:spPr>
          <a:xfrm>
            <a:off x="7213600" y="360273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接點 5">
            <a:extLst>
              <a:ext uri="{FF2B5EF4-FFF2-40B4-BE49-F238E27FC236}">
                <a16:creationId xmlns:a16="http://schemas.microsoft.com/office/drawing/2014/main" id="{EFFE508F-29CC-D84E-992F-379836511938}"/>
              </a:ext>
            </a:extLst>
          </p:cNvPr>
          <p:cNvSpPr/>
          <p:nvPr/>
        </p:nvSpPr>
        <p:spPr>
          <a:xfrm>
            <a:off x="5996940" y="5215128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5B5696E9-1EF8-3E95-E1DF-D164942A13D0}"/>
              </a:ext>
            </a:extLst>
          </p:cNvPr>
          <p:cNvSpPr/>
          <p:nvPr/>
        </p:nvSpPr>
        <p:spPr>
          <a:xfrm>
            <a:off x="6045133" y="373227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36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7CABF2-11C5-0737-B4D8-5E0442645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674864F-B13C-0AEA-86E5-F23570208928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DC9A767-83C0-1E2E-D813-4D1FA6C943D0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381624-61DF-FAFC-0346-4C6CA05EADCB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39B805-9765-C7AC-61E1-EEC28526A6F2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pic>
        <p:nvPicPr>
          <p:cNvPr id="10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31B758A2-CD39-5A2E-F72A-79ADCFF17F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"/>
          <a:stretch/>
        </p:blipFill>
        <p:spPr>
          <a:xfrm>
            <a:off x="0" y="-2"/>
            <a:ext cx="12191999" cy="65187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82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oryboard2">
            <a:hlinkClick r:id="" action="ppaction://media"/>
            <a:extLst>
              <a:ext uri="{FF2B5EF4-FFF2-40B4-BE49-F238E27FC236}">
                <a16:creationId xmlns:a16="http://schemas.microsoft.com/office/drawing/2014/main" id="{04563156-4774-A2CF-B436-61CD40FD6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E5FE5E8-8CF8-D1CC-AFD5-6812AB612002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6E5A96-B695-CC0E-1FF7-3C282256A226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354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E08363-1E06-2DDA-3F84-656AAA65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"/>
          <a:stretch/>
        </p:blipFill>
        <p:spPr>
          <a:xfrm>
            <a:off x="0" y="0"/>
            <a:ext cx="12191999" cy="65735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84113C-4427-2982-0ED8-B9C4134012C5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778452-FD08-1AA7-7750-8019B9C55B0E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62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783E527-D259-3D6E-29D1-FBDA05944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2" r="24300"/>
          <a:stretch/>
        </p:blipFill>
        <p:spPr>
          <a:xfrm>
            <a:off x="2631795" y="568963"/>
            <a:ext cx="4892884" cy="6096000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2D6036C-3FA4-104D-29A9-9EA627C9793A}"/>
              </a:ext>
            </a:extLst>
          </p:cNvPr>
          <p:cNvCxnSpPr>
            <a:cxnSpLocks/>
          </p:cNvCxnSpPr>
          <p:nvPr/>
        </p:nvCxnSpPr>
        <p:spPr>
          <a:xfrm flipV="1">
            <a:off x="5961075" y="761999"/>
            <a:ext cx="3287700" cy="69342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3475605-11C9-509C-0870-A6A00D2D2E23}"/>
              </a:ext>
            </a:extLst>
          </p:cNvPr>
          <p:cNvCxnSpPr>
            <a:cxnSpLocks/>
          </p:cNvCxnSpPr>
          <p:nvPr/>
        </p:nvCxnSpPr>
        <p:spPr>
          <a:xfrm flipH="1">
            <a:off x="9229328" y="762000"/>
            <a:ext cx="5903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4AF7985-4685-FE07-E1D2-843DC61B5CAA}"/>
              </a:ext>
            </a:extLst>
          </p:cNvPr>
          <p:cNvCxnSpPr>
            <a:cxnSpLocks/>
          </p:cNvCxnSpPr>
          <p:nvPr/>
        </p:nvCxnSpPr>
        <p:spPr>
          <a:xfrm flipV="1">
            <a:off x="5994413" y="1253807"/>
            <a:ext cx="3276463" cy="7317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A002CBE-34CB-AF49-F187-CE91F2AD6CC7}"/>
              </a:ext>
            </a:extLst>
          </p:cNvPr>
          <p:cNvCxnSpPr>
            <a:cxnSpLocks/>
          </p:cNvCxnSpPr>
          <p:nvPr/>
        </p:nvCxnSpPr>
        <p:spPr>
          <a:xfrm flipH="1" flipV="1">
            <a:off x="9270876" y="1253807"/>
            <a:ext cx="1422590" cy="425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C566177-CC84-3F10-0A57-94C757938010}"/>
              </a:ext>
            </a:extLst>
          </p:cNvPr>
          <p:cNvCxnSpPr>
            <a:cxnSpLocks/>
          </p:cNvCxnSpPr>
          <p:nvPr/>
        </p:nvCxnSpPr>
        <p:spPr>
          <a:xfrm flipV="1">
            <a:off x="5598160" y="1985527"/>
            <a:ext cx="3748726" cy="9564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6063E58-901D-DBA8-6C2C-7571E64B07DC}"/>
              </a:ext>
            </a:extLst>
          </p:cNvPr>
          <p:cNvCxnSpPr>
            <a:cxnSpLocks/>
          </p:cNvCxnSpPr>
          <p:nvPr/>
        </p:nvCxnSpPr>
        <p:spPr>
          <a:xfrm flipH="1">
            <a:off x="9324785" y="1985527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69D5F3D-BE8F-9110-30D2-B6289C389307}"/>
              </a:ext>
            </a:extLst>
          </p:cNvPr>
          <p:cNvCxnSpPr>
            <a:cxnSpLocks/>
          </p:cNvCxnSpPr>
          <p:nvPr/>
        </p:nvCxnSpPr>
        <p:spPr>
          <a:xfrm flipV="1">
            <a:off x="5598160" y="2493545"/>
            <a:ext cx="3748726" cy="89770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B65A58E1-C8CD-291C-D7AD-B870ABC9257F}"/>
              </a:ext>
            </a:extLst>
          </p:cNvPr>
          <p:cNvCxnSpPr>
            <a:cxnSpLocks/>
          </p:cNvCxnSpPr>
          <p:nvPr/>
        </p:nvCxnSpPr>
        <p:spPr>
          <a:xfrm flipH="1">
            <a:off x="9324785" y="2500885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930A2607-77BB-A3B6-52B1-C2AE5DF45956}"/>
              </a:ext>
            </a:extLst>
          </p:cNvPr>
          <p:cNvCxnSpPr>
            <a:cxnSpLocks/>
          </p:cNvCxnSpPr>
          <p:nvPr/>
        </p:nvCxnSpPr>
        <p:spPr>
          <a:xfrm flipV="1">
            <a:off x="6273800" y="4125448"/>
            <a:ext cx="3101399" cy="137111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582AF6DE-E11F-A995-F6F0-B0DE5017652B}"/>
              </a:ext>
            </a:extLst>
          </p:cNvPr>
          <p:cNvCxnSpPr>
            <a:cxnSpLocks/>
          </p:cNvCxnSpPr>
          <p:nvPr/>
        </p:nvCxnSpPr>
        <p:spPr>
          <a:xfrm flipH="1">
            <a:off x="9375199" y="4125448"/>
            <a:ext cx="1291037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D2FBDE-E5A6-957D-0D1C-12D14CBE7211}"/>
              </a:ext>
            </a:extLst>
          </p:cNvPr>
          <p:cNvSpPr txBox="1"/>
          <p:nvPr/>
        </p:nvSpPr>
        <p:spPr>
          <a:xfrm>
            <a:off x="9238337" y="38163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Slot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933982-0ED2-FECE-F99A-3F975B982DD4}"/>
              </a:ext>
            </a:extLst>
          </p:cNvPr>
          <p:cNvSpPr txBox="1"/>
          <p:nvPr/>
        </p:nvSpPr>
        <p:spPr>
          <a:xfrm>
            <a:off x="9248775" y="904923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Hard Cushion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778770E-3448-805F-EDB6-5259E7F8B79B}"/>
              </a:ext>
            </a:extLst>
          </p:cNvPr>
          <p:cNvSpPr txBox="1"/>
          <p:nvPr/>
        </p:nvSpPr>
        <p:spPr>
          <a:xfrm>
            <a:off x="9248775" y="1617981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Soft Cushion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C1616EE-D3A5-D279-831E-7CDCA1A8836A}"/>
              </a:ext>
            </a:extLst>
          </p:cNvPr>
          <p:cNvSpPr txBox="1"/>
          <p:nvPr/>
        </p:nvSpPr>
        <p:spPr>
          <a:xfrm>
            <a:off x="9248775" y="2148087"/>
            <a:ext cx="13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Force Sensor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5AE62A0-AE45-2A8D-7C54-6EA4554AC033}"/>
              </a:ext>
            </a:extLst>
          </p:cNvPr>
          <p:cNvSpPr txBox="1"/>
          <p:nvPr/>
        </p:nvSpPr>
        <p:spPr>
          <a:xfrm>
            <a:off x="9298105" y="3756116"/>
            <a:ext cx="13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WS2812 LED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87A4254-2103-6706-5693-A17E10A14DAC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B50394-E11D-EF9B-F0E4-DBBC6F3D56A3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826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027145C-0971-0D70-F6C3-8FBAFE6D7A1A}"/>
              </a:ext>
            </a:extLst>
          </p:cNvPr>
          <p:cNvSpPr txBox="1"/>
          <p:nvPr/>
        </p:nvSpPr>
        <p:spPr>
          <a:xfrm>
            <a:off x="4017946" y="3388380"/>
            <a:ext cx="4798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Smart dressing, zero messing</a:t>
            </a:r>
            <a:endParaRPr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0451B6-6BB7-9A38-05D6-45A5509D1837}"/>
              </a:ext>
            </a:extLst>
          </p:cNvPr>
          <p:cNvSpPr/>
          <p:nvPr/>
        </p:nvSpPr>
        <p:spPr>
          <a:xfrm>
            <a:off x="244610" y="0"/>
            <a:ext cx="11846560" cy="39116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9839694-7445-2641-C48A-A3EC9B62A94E}"/>
              </a:ext>
            </a:extLst>
          </p:cNvPr>
          <p:cNvSpPr txBox="1"/>
          <p:nvPr/>
        </p:nvSpPr>
        <p:spPr>
          <a:xfrm>
            <a:off x="4244296" y="2683124"/>
            <a:ext cx="4392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80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80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80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80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05088AC-DD7F-1589-FD1C-135FBBF04C5F}"/>
              </a:ext>
            </a:extLst>
          </p:cNvPr>
          <p:cNvCxnSpPr>
            <a:cxnSpLocks/>
          </p:cNvCxnSpPr>
          <p:nvPr/>
        </p:nvCxnSpPr>
        <p:spPr>
          <a:xfrm>
            <a:off x="3932690" y="3911600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19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L 2.08333E-6 0.06435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1375186" y="548084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endParaRPr lang="zh-TW" altLang="en-US" sz="66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EA319D1-585A-0877-B294-17B0A714C20B}"/>
              </a:ext>
            </a:extLst>
          </p:cNvPr>
          <p:cNvCxnSpPr/>
          <p:nvPr/>
        </p:nvCxnSpPr>
        <p:spPr>
          <a:xfrm>
            <a:off x="1497106" y="640080"/>
            <a:ext cx="0" cy="7721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1895438" y="332641"/>
            <a:ext cx="3003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80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endParaRPr lang="zh-TW" altLang="en-US" sz="8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4684AE8-9094-F30A-5650-0F0BBEDD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59"/>
          <a:stretch/>
        </p:blipFill>
        <p:spPr>
          <a:xfrm>
            <a:off x="1897170" y="1647954"/>
            <a:ext cx="3314910" cy="36880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C4239E-352A-8634-84FE-64D768F815CD}"/>
              </a:ext>
            </a:extLst>
          </p:cNvPr>
          <p:cNvSpPr txBox="1"/>
          <p:nvPr/>
        </p:nvSpPr>
        <p:spPr>
          <a:xfrm>
            <a:off x="5049520" y="1998980"/>
            <a:ext cx="50901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444645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HPS</a:t>
            </a:r>
          </a:p>
          <a:p>
            <a:r>
              <a:rPr lang="en-US" altLang="zh-TW" sz="9600" dirty="0">
                <a:solidFill>
                  <a:srgbClr val="444645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TEAM 8</a:t>
            </a:r>
            <a:endParaRPr lang="zh-TW" altLang="en-US" sz="9600" dirty="0">
              <a:solidFill>
                <a:srgbClr val="444645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03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3" presetClass="path" presetSubtype="0" decel="909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167E-6 -0.00116 L 0.21093 -0.00463 " pathEditMode="relative" rAng="0" ptsTypes="AA">
                                      <p:cBhvr>
                                        <p:cTn id="19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-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10" grpId="0" build="allAtOnce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478563-CDCA-AD7B-4A3F-9B3AD2DFF516}"/>
              </a:ext>
            </a:extLst>
          </p:cNvPr>
          <p:cNvCxnSpPr>
            <a:cxnSpLocks/>
          </p:cNvCxnSpPr>
          <p:nvPr/>
        </p:nvCxnSpPr>
        <p:spPr>
          <a:xfrm>
            <a:off x="3932690" y="3911600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1895438" y="332641"/>
            <a:ext cx="3003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80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endParaRPr lang="zh-TW" altLang="en-US" sz="8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B2A9C76-6F11-5FB3-3ED2-90C395F116AC}"/>
              </a:ext>
            </a:extLst>
          </p:cNvPr>
          <p:cNvSpPr txBox="1"/>
          <p:nvPr/>
        </p:nvSpPr>
        <p:spPr>
          <a:xfrm>
            <a:off x="1375186" y="548084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endParaRPr lang="zh-TW" altLang="en-US" sz="6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5902B64-3658-3C36-AA70-0CF732D68F39}"/>
              </a:ext>
            </a:extLst>
          </p:cNvPr>
          <p:cNvSpPr txBox="1"/>
          <p:nvPr/>
        </p:nvSpPr>
        <p:spPr>
          <a:xfrm>
            <a:off x="4244296" y="2701412"/>
            <a:ext cx="91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endParaRPr lang="zh-TW" altLang="en-US" sz="80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7BB6F93-D420-B5F2-AFD0-0B7B38108EF1}"/>
              </a:ext>
            </a:extLst>
          </p:cNvPr>
          <p:cNvSpPr txBox="1"/>
          <p:nvPr/>
        </p:nvSpPr>
        <p:spPr>
          <a:xfrm>
            <a:off x="7003937" y="2712841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9113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path" presetSubtype="0" accel="50000" decel="25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51 0.01713 C 0.00794 0.00555 0.02421 -0.00533 0.02994 -0.00533 C 0.06588 -0.00533 0.10286 0.17153 0.10286 0.34838 C 0.10286 0.25903 0.12135 0.17153 0.13867 0.17153 C 0.15716 0.17153 0.17448 0.26041 0.17448 0.34838 C 0.17448 0.3044 0.18372 0.25903 0.19296 0.25903 C 0.20221 0.25903 0.21158 0.30278 0.21158 0.34838 C 0.21158 0.32546 0.21614 0.3044 0.2207 0.3044 C 0.22539 0.3044 0.22981 0.32685 0.22981 0.34838 C 0.22981 0.3368 0.23216 0.32546 0.2345 0.32546 C 0.2358 0.32546 0.23919 0.33703 0.23919 0.34838 C 0.23919 0.34259 0.24049 0.3368 0.2414 0.3368 C 0.2414 0.33796 0.24375 0.34236 0.24375 0.34838 C 0.24375 0.34537 0.24375 0.34259 0.24492 0.34259 C 0.24492 0.34398 0.24609 0.3456 0.24609 0.34838 C 0.24609 0.34676 0.24609 0.34537 0.24609 0.34398 C 0.24726 0.34398 0.24726 0.34537 0.24726 0.34676 C 0.24856 0.34676 0.24856 0.3456 0.24856 0.34398 C 0.24987 0.34398 0.24987 0.34537 0.24987 0.34676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15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0AA710B-701B-C7D4-7857-67F508239A81}"/>
              </a:ext>
            </a:extLst>
          </p:cNvPr>
          <p:cNvSpPr/>
          <p:nvPr/>
        </p:nvSpPr>
        <p:spPr>
          <a:xfrm>
            <a:off x="517261" y="3911600"/>
            <a:ext cx="11846560" cy="39116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478563-CDCA-AD7B-4A3F-9B3AD2DFF516}"/>
              </a:ext>
            </a:extLst>
          </p:cNvPr>
          <p:cNvCxnSpPr>
            <a:cxnSpLocks/>
          </p:cNvCxnSpPr>
          <p:nvPr/>
        </p:nvCxnSpPr>
        <p:spPr>
          <a:xfrm>
            <a:off x="3932690" y="3911600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A937C7-A55D-FFEE-7C89-62A5F83C4702}"/>
              </a:ext>
            </a:extLst>
          </p:cNvPr>
          <p:cNvSpPr txBox="1"/>
          <p:nvPr/>
        </p:nvSpPr>
        <p:spPr>
          <a:xfrm>
            <a:off x="4244296" y="2705984"/>
            <a:ext cx="4392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80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80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80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80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1CB059-8E6A-6316-92C7-6C990C6C4654}"/>
              </a:ext>
            </a:extLst>
          </p:cNvPr>
          <p:cNvSpPr/>
          <p:nvPr/>
        </p:nvSpPr>
        <p:spPr>
          <a:xfrm>
            <a:off x="0" y="4357370"/>
            <a:ext cx="12192000" cy="39116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58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0B6BA9-96AD-D5F2-DA4A-8AF71494360B}"/>
              </a:ext>
            </a:extLst>
          </p:cNvPr>
          <p:cNvSpPr txBox="1"/>
          <p:nvPr/>
        </p:nvSpPr>
        <p:spPr>
          <a:xfrm>
            <a:off x="3960796" y="4714260"/>
            <a:ext cx="4798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Smart dressing, zero messing</a:t>
            </a:r>
            <a:endParaRPr lang="zh-TW" altLang="en-US" sz="28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478563-CDCA-AD7B-4A3F-9B3AD2DFF516}"/>
              </a:ext>
            </a:extLst>
          </p:cNvPr>
          <p:cNvCxnSpPr>
            <a:cxnSpLocks/>
          </p:cNvCxnSpPr>
          <p:nvPr/>
        </p:nvCxnSpPr>
        <p:spPr>
          <a:xfrm>
            <a:off x="3875540" y="4791710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0AA710B-701B-C7D4-7857-67F508239A81}"/>
              </a:ext>
            </a:extLst>
          </p:cNvPr>
          <p:cNvSpPr/>
          <p:nvPr/>
        </p:nvSpPr>
        <p:spPr>
          <a:xfrm>
            <a:off x="0" y="4357370"/>
            <a:ext cx="12192000" cy="39116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7CFC0D3-08F1-34DA-5392-625DA4627C73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40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C25A4C-7E51-69B2-1EC5-67821247E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>
          <a:xfrm>
            <a:off x="0" y="0"/>
            <a:ext cx="12191999" cy="653288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7CC06A3-413D-23CE-87B0-678A36A91EEB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B7A898-56E6-B6A7-DB53-D8C02698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"/>
          <a:stretch/>
        </p:blipFill>
        <p:spPr>
          <a:xfrm>
            <a:off x="0" y="-2"/>
            <a:ext cx="12191999" cy="64548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5E598C-5399-7676-1374-39B7F430349E}"/>
              </a:ext>
            </a:extLst>
          </p:cNvPr>
          <p:cNvCxnSpPr>
            <a:cxnSpLocks/>
          </p:cNvCxnSpPr>
          <p:nvPr/>
        </p:nvCxnSpPr>
        <p:spPr>
          <a:xfrm flipV="1">
            <a:off x="9190441" y="734046"/>
            <a:ext cx="94727" cy="35858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B8C49CC-47EC-636B-EC69-096D5C524D27}"/>
              </a:ext>
            </a:extLst>
          </p:cNvPr>
          <p:cNvCxnSpPr>
            <a:cxnSpLocks/>
          </p:cNvCxnSpPr>
          <p:nvPr/>
        </p:nvCxnSpPr>
        <p:spPr>
          <a:xfrm>
            <a:off x="9282630" y="756296"/>
            <a:ext cx="24991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5C7339-35D6-AAAE-5070-A7A245EED129}"/>
              </a:ext>
            </a:extLst>
          </p:cNvPr>
          <p:cNvSpPr txBox="1"/>
          <p:nvPr/>
        </p:nvSpPr>
        <p:spPr>
          <a:xfrm>
            <a:off x="9235440" y="403166"/>
            <a:ext cx="99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Camera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45E5E6-C7C1-5F9B-4255-B0D9FBB620C2}"/>
              </a:ext>
            </a:extLst>
          </p:cNvPr>
          <p:cNvSpPr txBox="1"/>
          <p:nvPr/>
        </p:nvSpPr>
        <p:spPr>
          <a:xfrm>
            <a:off x="9285168" y="737287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CV to identify what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 you are holding.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23D4FB7-3AC5-BBB5-7F54-3ABD98107C68}"/>
              </a:ext>
            </a:extLst>
          </p:cNvPr>
          <p:cNvCxnSpPr>
            <a:cxnSpLocks/>
          </p:cNvCxnSpPr>
          <p:nvPr/>
        </p:nvCxnSpPr>
        <p:spPr>
          <a:xfrm flipV="1">
            <a:off x="6892906" y="2186329"/>
            <a:ext cx="2342534" cy="3813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64BEA98-E069-B06C-5A5C-99FDFD5F311D}"/>
              </a:ext>
            </a:extLst>
          </p:cNvPr>
          <p:cNvCxnSpPr>
            <a:cxnSpLocks/>
          </p:cNvCxnSpPr>
          <p:nvPr/>
        </p:nvCxnSpPr>
        <p:spPr>
          <a:xfrm>
            <a:off x="9232902" y="218897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42C8C5-29DD-E1D8-7DB1-D76AB0A3064F}"/>
              </a:ext>
            </a:extLst>
          </p:cNvPr>
          <p:cNvSpPr txBox="1"/>
          <p:nvPr/>
        </p:nvSpPr>
        <p:spPr>
          <a:xfrm>
            <a:off x="9248008" y="182932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CB238B-D6F2-0CB6-DB06-7729DCA9D918}"/>
              </a:ext>
            </a:extLst>
          </p:cNvPr>
          <p:cNvSpPr txBox="1"/>
          <p:nvPr/>
        </p:nvSpPr>
        <p:spPr>
          <a:xfrm>
            <a:off x="9235440" y="2212587"/>
            <a:ext cx="264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Controlled LEDs and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sended</a:t>
            </a:r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signals to Raspberry pi.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BF6995F-C201-CF26-B131-6A845F2FA9C8}"/>
              </a:ext>
            </a:extLst>
          </p:cNvPr>
          <p:cNvCxnSpPr>
            <a:cxnSpLocks/>
          </p:cNvCxnSpPr>
          <p:nvPr/>
        </p:nvCxnSpPr>
        <p:spPr>
          <a:xfrm flipH="1" flipV="1">
            <a:off x="4536282" y="1104898"/>
            <a:ext cx="1187919" cy="14628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63D5298-2538-958D-1156-F2AF2C73072C}"/>
              </a:ext>
            </a:extLst>
          </p:cNvPr>
          <p:cNvCxnSpPr>
            <a:cxnSpLocks/>
          </p:cNvCxnSpPr>
          <p:nvPr/>
        </p:nvCxnSpPr>
        <p:spPr>
          <a:xfrm flipH="1">
            <a:off x="2395062" y="1104898"/>
            <a:ext cx="214122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E82940-98D5-9503-42BC-45760315AD0B}"/>
              </a:ext>
            </a:extLst>
          </p:cNvPr>
          <p:cNvSpPr txBox="1"/>
          <p:nvPr/>
        </p:nvSpPr>
        <p:spPr>
          <a:xfrm>
            <a:off x="2315582" y="73556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Raspberry pi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65E5CB-8D13-057C-25CF-45B47577AC30}"/>
              </a:ext>
            </a:extLst>
          </p:cNvPr>
          <p:cNvSpPr txBox="1"/>
          <p:nvPr/>
        </p:nvSpPr>
        <p:spPr>
          <a:xfrm>
            <a:off x="2316553" y="1120138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Communicated with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 server.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A0A5BB8-6930-6E18-EC54-2EF5E2593CE0}"/>
              </a:ext>
            </a:extLst>
          </p:cNvPr>
          <p:cNvCxnSpPr>
            <a:cxnSpLocks/>
          </p:cNvCxnSpPr>
          <p:nvPr/>
        </p:nvCxnSpPr>
        <p:spPr>
          <a:xfrm>
            <a:off x="6892906" y="3429000"/>
            <a:ext cx="2342534" cy="97536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8D1A56F-E839-31CD-2D57-0B2E78A842E4}"/>
              </a:ext>
            </a:extLst>
          </p:cNvPr>
          <p:cNvCxnSpPr>
            <a:cxnSpLocks/>
          </p:cNvCxnSpPr>
          <p:nvPr/>
        </p:nvCxnSpPr>
        <p:spPr>
          <a:xfrm>
            <a:off x="9220334" y="440436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D3AF168-AFFF-D82F-4CEE-13EB65CD559E}"/>
              </a:ext>
            </a:extLst>
          </p:cNvPr>
          <p:cNvSpPr txBox="1"/>
          <p:nvPr/>
        </p:nvSpPr>
        <p:spPr>
          <a:xfrm>
            <a:off x="9228152" y="403178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Force Sensing Elements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7C08C63-33E8-44B7-439F-03E0445875B1}"/>
              </a:ext>
            </a:extLst>
          </p:cNvPr>
          <p:cNvSpPr txBox="1"/>
          <p:nvPr/>
        </p:nvSpPr>
        <p:spPr>
          <a:xfrm>
            <a:off x="9220334" y="4420867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Located the clothes hung on clothing rail.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9" grpId="0"/>
      <p:bldP spid="42" grpId="0"/>
      <p:bldP spid="52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0" y="-2"/>
            <a:ext cx="12191999" cy="643128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5E598C-5399-7676-1374-39B7F430349E}"/>
              </a:ext>
            </a:extLst>
          </p:cNvPr>
          <p:cNvCxnSpPr>
            <a:cxnSpLocks/>
          </p:cNvCxnSpPr>
          <p:nvPr/>
        </p:nvCxnSpPr>
        <p:spPr>
          <a:xfrm flipV="1">
            <a:off x="9190441" y="734046"/>
            <a:ext cx="94727" cy="35858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B8C49CC-47EC-636B-EC69-096D5C524D27}"/>
              </a:ext>
            </a:extLst>
          </p:cNvPr>
          <p:cNvCxnSpPr>
            <a:cxnSpLocks/>
          </p:cNvCxnSpPr>
          <p:nvPr/>
        </p:nvCxnSpPr>
        <p:spPr>
          <a:xfrm>
            <a:off x="9282630" y="756296"/>
            <a:ext cx="24991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5C7339-35D6-AAAE-5070-A7A245EED129}"/>
              </a:ext>
            </a:extLst>
          </p:cNvPr>
          <p:cNvSpPr txBox="1"/>
          <p:nvPr/>
        </p:nvSpPr>
        <p:spPr>
          <a:xfrm>
            <a:off x="9235440" y="403166"/>
            <a:ext cx="99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Camera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45E5E6-C7C1-5F9B-4255-B0D9FBB620C2}"/>
              </a:ext>
            </a:extLst>
          </p:cNvPr>
          <p:cNvSpPr txBox="1"/>
          <p:nvPr/>
        </p:nvSpPr>
        <p:spPr>
          <a:xfrm>
            <a:off x="9285168" y="737287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CV to identify what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 you are holding.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23D4FB7-3AC5-BBB5-7F54-3ABD98107C68}"/>
              </a:ext>
            </a:extLst>
          </p:cNvPr>
          <p:cNvCxnSpPr>
            <a:cxnSpLocks/>
          </p:cNvCxnSpPr>
          <p:nvPr/>
        </p:nvCxnSpPr>
        <p:spPr>
          <a:xfrm flipV="1">
            <a:off x="6892906" y="2186329"/>
            <a:ext cx="2342534" cy="3813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64BEA98-E069-B06C-5A5C-99FDFD5F311D}"/>
              </a:ext>
            </a:extLst>
          </p:cNvPr>
          <p:cNvCxnSpPr>
            <a:cxnSpLocks/>
          </p:cNvCxnSpPr>
          <p:nvPr/>
        </p:nvCxnSpPr>
        <p:spPr>
          <a:xfrm>
            <a:off x="9232902" y="218897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42C8C5-29DD-E1D8-7DB1-D76AB0A3064F}"/>
              </a:ext>
            </a:extLst>
          </p:cNvPr>
          <p:cNvSpPr txBox="1"/>
          <p:nvPr/>
        </p:nvSpPr>
        <p:spPr>
          <a:xfrm>
            <a:off x="9248008" y="182932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CB238B-D6F2-0CB6-DB06-7729DCA9D918}"/>
              </a:ext>
            </a:extLst>
          </p:cNvPr>
          <p:cNvSpPr txBox="1"/>
          <p:nvPr/>
        </p:nvSpPr>
        <p:spPr>
          <a:xfrm>
            <a:off x="9235440" y="2212587"/>
            <a:ext cx="264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Controlled LEDs and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sended</a:t>
            </a:r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signals to Raspberry pi.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BF6995F-C201-CF26-B131-6A845F2FA9C8}"/>
              </a:ext>
            </a:extLst>
          </p:cNvPr>
          <p:cNvCxnSpPr>
            <a:cxnSpLocks/>
          </p:cNvCxnSpPr>
          <p:nvPr/>
        </p:nvCxnSpPr>
        <p:spPr>
          <a:xfrm flipH="1" flipV="1">
            <a:off x="4536282" y="1104898"/>
            <a:ext cx="1187919" cy="14628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63D5298-2538-958D-1156-F2AF2C73072C}"/>
              </a:ext>
            </a:extLst>
          </p:cNvPr>
          <p:cNvCxnSpPr>
            <a:cxnSpLocks/>
          </p:cNvCxnSpPr>
          <p:nvPr/>
        </p:nvCxnSpPr>
        <p:spPr>
          <a:xfrm flipH="1">
            <a:off x="2395062" y="1104898"/>
            <a:ext cx="214122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E82940-98D5-9503-42BC-45760315AD0B}"/>
              </a:ext>
            </a:extLst>
          </p:cNvPr>
          <p:cNvSpPr txBox="1"/>
          <p:nvPr/>
        </p:nvSpPr>
        <p:spPr>
          <a:xfrm>
            <a:off x="2315582" y="73556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Raspberry pi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65E5CB-8D13-057C-25CF-45B47577AC30}"/>
              </a:ext>
            </a:extLst>
          </p:cNvPr>
          <p:cNvSpPr txBox="1"/>
          <p:nvPr/>
        </p:nvSpPr>
        <p:spPr>
          <a:xfrm>
            <a:off x="2316553" y="1120138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Communicated with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 server.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A0A5BB8-6930-6E18-EC54-2EF5E2593CE0}"/>
              </a:ext>
            </a:extLst>
          </p:cNvPr>
          <p:cNvCxnSpPr>
            <a:cxnSpLocks/>
          </p:cNvCxnSpPr>
          <p:nvPr/>
        </p:nvCxnSpPr>
        <p:spPr>
          <a:xfrm>
            <a:off x="6892906" y="3429000"/>
            <a:ext cx="2342534" cy="97536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8D1A56F-E839-31CD-2D57-0B2E78A842E4}"/>
              </a:ext>
            </a:extLst>
          </p:cNvPr>
          <p:cNvCxnSpPr>
            <a:cxnSpLocks/>
          </p:cNvCxnSpPr>
          <p:nvPr/>
        </p:nvCxnSpPr>
        <p:spPr>
          <a:xfrm>
            <a:off x="9220334" y="440436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D3AF168-AFFF-D82F-4CEE-13EB65CD559E}"/>
              </a:ext>
            </a:extLst>
          </p:cNvPr>
          <p:cNvSpPr txBox="1"/>
          <p:nvPr/>
        </p:nvSpPr>
        <p:spPr>
          <a:xfrm>
            <a:off x="9228152" y="403178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Force Sensing Elements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7C08C63-33E8-44B7-439F-03E0445875B1}"/>
              </a:ext>
            </a:extLst>
          </p:cNvPr>
          <p:cNvSpPr txBox="1"/>
          <p:nvPr/>
        </p:nvSpPr>
        <p:spPr>
          <a:xfrm>
            <a:off x="9220334" y="4420867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Located the clothes hung on clothing rail.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9" grpId="0"/>
      <p:bldP spid="42" grpId="0"/>
      <p:bldP spid="52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3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8" grpId="0"/>
      <p:bldP spid="2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149</Words>
  <Application>Microsoft Office PowerPoint</Application>
  <PresentationFormat>寬螢幕</PresentationFormat>
  <Paragraphs>59</Paragraphs>
  <Slides>16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Marshall Chang</dc:creator>
  <cp:lastModifiedBy>Marshall Chang</cp:lastModifiedBy>
  <cp:revision>9</cp:revision>
  <dcterms:created xsi:type="dcterms:W3CDTF">2023-08-26T15:33:27Z</dcterms:created>
  <dcterms:modified xsi:type="dcterms:W3CDTF">2023-08-28T10:14:28Z</dcterms:modified>
</cp:coreProperties>
</file>